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9"/>
  </p:notesMasterIdLst>
  <p:sldIdLst>
    <p:sldId id="258" r:id="rId2"/>
    <p:sldId id="1770" r:id="rId3"/>
    <p:sldId id="1772" r:id="rId4"/>
    <p:sldId id="1779" r:id="rId5"/>
    <p:sldId id="1777" r:id="rId6"/>
    <p:sldId id="1778" r:id="rId7"/>
    <p:sldId id="1781" r:id="rId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58678" autoAdjust="0"/>
  </p:normalViewPr>
  <p:slideViewPr>
    <p:cSldViewPr snapToGrid="0">
      <p:cViewPr varScale="1">
        <p:scale>
          <a:sx n="66" d="100"/>
          <a:sy n="66" d="100"/>
        </p:scale>
        <p:origin x="1434" y="66"/>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p:txBody>
          <a:bodyPr>
            <a:normAutofit/>
          </a:bodyPr>
          <a:lstStyle/>
          <a:p>
            <a:r>
              <a:rPr lang="en-US" dirty="0"/>
              <a:t>&lt;</a:t>
            </a:r>
            <a:r>
              <a:rPr lang="vi-VN" dirty="0"/>
              <a:t>Phạm Văn Phúc</a:t>
            </a:r>
            <a:r>
              <a:rPr lang="en-US" dirty="0"/>
              <a:t>&gt;</a:t>
            </a:r>
          </a:p>
          <a:p>
            <a:r>
              <a:rPr lang="en-US" dirty="0"/>
              <a:t>&lt;Cloud Security Builder&gt;</a:t>
            </a:r>
          </a:p>
          <a:p>
            <a:endParaRPr lang="en-US" dirty="0"/>
          </a:p>
          <a:p>
            <a:endParaRPr lang="en-US" dirty="0"/>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a:bodyPr>
          <a:lstStyle/>
          <a:p>
            <a:r>
              <a:rPr lang="vi-VN" dirty="0"/>
              <a:t>Doanh nghiệp sử dụng AWS thường cấu hình sai dịch vụ dẫn đến rò rỉ dữ liệu:</a:t>
            </a:r>
          </a:p>
          <a:p>
            <a:pPr lvl="1"/>
            <a:r>
              <a:rPr lang="vi-VN" dirty="0"/>
              <a:t>S3 </a:t>
            </a:r>
            <a:r>
              <a:rPr lang="vi-VN" dirty="0" err="1"/>
              <a:t>bucket</a:t>
            </a:r>
            <a:r>
              <a:rPr lang="vi-VN" dirty="0"/>
              <a:t> bị </a:t>
            </a:r>
            <a:r>
              <a:rPr lang="vi-VN" dirty="0" err="1"/>
              <a:t>public</a:t>
            </a:r>
            <a:r>
              <a:rPr lang="vi-VN" dirty="0"/>
              <a:t> ngoài ý muốn</a:t>
            </a:r>
          </a:p>
          <a:p>
            <a:pPr lvl="1"/>
            <a:r>
              <a:rPr lang="vi-VN" dirty="0" err="1"/>
              <a:t>Security</a:t>
            </a:r>
            <a:r>
              <a:rPr lang="vi-VN" dirty="0"/>
              <a:t> </a:t>
            </a:r>
            <a:r>
              <a:rPr lang="vi-VN" dirty="0" err="1"/>
              <a:t>Group</a:t>
            </a:r>
            <a:r>
              <a:rPr lang="vi-VN" dirty="0"/>
              <a:t> mở cổng SSH toàn thế giới</a:t>
            </a:r>
          </a:p>
          <a:p>
            <a:pPr lvl="1"/>
            <a:r>
              <a:rPr lang="vi-VN" dirty="0"/>
              <a:t>Tài khoản IAM không bật xác thực MFA</a:t>
            </a:r>
          </a:p>
          <a:p>
            <a:pPr marL="0" indent="0">
              <a:buNone/>
            </a:pPr>
            <a:r>
              <a:rPr lang="vi-VN" dirty="0"/>
              <a:t>-&gt;</a:t>
            </a:r>
            <a:r>
              <a:rPr lang="vi-VN" sz="2400" dirty="0"/>
              <a:t>Cần một công cụ nhẹ, chạy được </a:t>
            </a:r>
            <a:r>
              <a:rPr lang="vi-VN" sz="2400" dirty="0" err="1"/>
              <a:t>local</a:t>
            </a:r>
            <a:r>
              <a:rPr lang="vi-VN" sz="2400" dirty="0"/>
              <a:t> để rà soát bảo mật cơ bản trước khi triển khai.</a:t>
            </a:r>
          </a:p>
          <a:p>
            <a:pPr marL="0" indent="0">
              <a:buNone/>
            </a:pPr>
            <a:r>
              <a:rPr lang="en-US" dirty="0" err="1"/>
              <a:t>Dễ</a:t>
            </a:r>
            <a:r>
              <a:rPr lang="en-US" dirty="0"/>
              <a:t> </a:t>
            </a:r>
            <a:r>
              <a:rPr lang="en-US" dirty="0" err="1"/>
              <a:t>dùng</a:t>
            </a:r>
            <a:r>
              <a:rPr lang="en-US" dirty="0"/>
              <a:t>, </a:t>
            </a:r>
            <a:r>
              <a:rPr lang="en-US" dirty="0" err="1"/>
              <a:t>hiển</a:t>
            </a:r>
            <a:r>
              <a:rPr lang="en-US" dirty="0"/>
              <a:t> </a:t>
            </a:r>
            <a:r>
              <a:rPr lang="en-US" dirty="0" err="1"/>
              <a:t>thị</a:t>
            </a:r>
            <a:r>
              <a:rPr lang="en-US" dirty="0"/>
              <a:t> </a:t>
            </a:r>
            <a:r>
              <a:rPr lang="en-US" dirty="0" err="1"/>
              <a:t>kết</a:t>
            </a:r>
            <a:r>
              <a:rPr lang="en-US" dirty="0"/>
              <a:t> </a:t>
            </a:r>
            <a:r>
              <a:rPr lang="en-US" dirty="0" err="1"/>
              <a:t>quả</a:t>
            </a:r>
            <a:r>
              <a:rPr lang="en-US" dirty="0"/>
              <a:t> </a:t>
            </a:r>
            <a:r>
              <a:rPr lang="en-US" dirty="0" err="1"/>
              <a:t>trực</a:t>
            </a:r>
            <a:r>
              <a:rPr lang="en-US" dirty="0"/>
              <a:t> </a:t>
            </a:r>
            <a:r>
              <a:rPr lang="en-US" dirty="0" err="1"/>
              <a:t>quan</a:t>
            </a:r>
            <a:endParaRPr lang="vi-VN" dirty="0"/>
          </a:p>
          <a:p>
            <a:pPr marL="0" indent="0">
              <a:buNone/>
            </a:pPr>
            <a:r>
              <a:rPr lang="en-US" dirty="0" err="1"/>
              <a:t>Viết</a:t>
            </a:r>
            <a:r>
              <a:rPr lang="en-US" dirty="0"/>
              <a:t> </a:t>
            </a:r>
            <a:r>
              <a:rPr lang="en-US" dirty="0" err="1"/>
              <a:t>bằng</a:t>
            </a:r>
            <a:r>
              <a:rPr lang="en-US" dirty="0"/>
              <a:t> Python (boto3) + Flask</a:t>
            </a:r>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fontScale="92500" lnSpcReduction="20000"/>
          </a:bodyPr>
          <a:lstStyle/>
          <a:p>
            <a:r>
              <a:rPr lang="vi-VN" b="1" dirty="0"/>
              <a:t>Mô tả tổng quát</a:t>
            </a:r>
          </a:p>
          <a:p>
            <a:pPr lvl="1"/>
            <a:r>
              <a:rPr lang="vi-VN" dirty="0"/>
              <a:t>Ứng dụng viết bằng </a:t>
            </a:r>
            <a:r>
              <a:rPr lang="vi-VN" dirty="0" err="1"/>
              <a:t>Python</a:t>
            </a:r>
            <a:r>
              <a:rPr lang="vi-VN" dirty="0"/>
              <a:t>.</a:t>
            </a:r>
          </a:p>
          <a:p>
            <a:pPr lvl="1"/>
            <a:r>
              <a:rPr lang="vi-VN" dirty="0"/>
              <a:t>Kết nối AWS API qua </a:t>
            </a:r>
            <a:r>
              <a:rPr lang="vi-VN" dirty="0" err="1"/>
              <a:t>LocalStack</a:t>
            </a:r>
            <a:r>
              <a:rPr lang="vi-VN" dirty="0"/>
              <a:t>.</a:t>
            </a:r>
          </a:p>
          <a:p>
            <a:pPr lvl="1"/>
            <a:r>
              <a:rPr lang="vi-VN" dirty="0" err="1"/>
              <a:t>Web</a:t>
            </a:r>
            <a:r>
              <a:rPr lang="vi-VN" dirty="0"/>
              <a:t> UI </a:t>
            </a:r>
            <a:r>
              <a:rPr lang="vi-VN" dirty="0" err="1"/>
              <a:t>Flask</a:t>
            </a:r>
            <a:r>
              <a:rPr lang="vi-VN" dirty="0"/>
              <a:t> để hiển thị báo cáo.</a:t>
            </a:r>
          </a:p>
          <a:p>
            <a:r>
              <a:rPr lang="vi-VN" b="1" dirty="0"/>
              <a:t> Các </a:t>
            </a:r>
            <a:r>
              <a:rPr lang="vi-VN" b="1" dirty="0" err="1"/>
              <a:t>module</a:t>
            </a:r>
            <a:r>
              <a:rPr lang="vi-VN" b="1" dirty="0"/>
              <a:t> kiểm tra:</a:t>
            </a:r>
          </a:p>
          <a:p>
            <a:pPr lvl="1"/>
            <a:r>
              <a:rPr lang="vi-VN" dirty="0"/>
              <a:t>S3: phát hiện </a:t>
            </a:r>
            <a:r>
              <a:rPr lang="vi-VN" dirty="0" err="1"/>
              <a:t>bucket</a:t>
            </a:r>
            <a:r>
              <a:rPr lang="vi-VN" dirty="0"/>
              <a:t> </a:t>
            </a:r>
            <a:r>
              <a:rPr lang="vi-VN" dirty="0" err="1"/>
              <a:t>public</a:t>
            </a:r>
            <a:endParaRPr lang="vi-VN" dirty="0"/>
          </a:p>
          <a:p>
            <a:pPr lvl="1"/>
            <a:r>
              <a:rPr lang="vi-VN" dirty="0"/>
              <a:t>EC2: phát hiện </a:t>
            </a:r>
            <a:r>
              <a:rPr lang="vi-VN" dirty="0" err="1"/>
              <a:t>security</a:t>
            </a:r>
            <a:r>
              <a:rPr lang="vi-VN" dirty="0"/>
              <a:t> </a:t>
            </a:r>
            <a:r>
              <a:rPr lang="vi-VN" dirty="0" err="1"/>
              <a:t>group</a:t>
            </a:r>
            <a:r>
              <a:rPr lang="vi-VN" dirty="0"/>
              <a:t> mở cổng 22/3389</a:t>
            </a:r>
          </a:p>
          <a:p>
            <a:pPr lvl="1"/>
            <a:r>
              <a:rPr lang="vi-VN" dirty="0"/>
              <a:t>IAM: phát hiện </a:t>
            </a:r>
            <a:r>
              <a:rPr lang="vi-VN" dirty="0" err="1"/>
              <a:t>user</a:t>
            </a:r>
            <a:r>
              <a:rPr lang="vi-VN" dirty="0"/>
              <a:t> chưa bật MFA</a:t>
            </a:r>
          </a:p>
          <a:p>
            <a:r>
              <a:rPr lang="vi-VN" b="1" dirty="0" err="1"/>
              <a:t>Use</a:t>
            </a:r>
            <a:r>
              <a:rPr lang="vi-VN" b="1" dirty="0"/>
              <a:t> </a:t>
            </a:r>
            <a:r>
              <a:rPr lang="vi-VN" b="1" dirty="0" err="1"/>
              <a:t>Cases</a:t>
            </a:r>
            <a:endParaRPr lang="vi-VN" b="1" dirty="0"/>
          </a:p>
          <a:p>
            <a:pPr lvl="1"/>
            <a:r>
              <a:rPr lang="vi-VN" dirty="0"/>
              <a:t>Kiểm tra nhanh cấu hình AWS trong môi trường </a:t>
            </a:r>
            <a:r>
              <a:rPr lang="vi-VN" dirty="0" err="1"/>
              <a:t>dev</a:t>
            </a:r>
            <a:r>
              <a:rPr lang="vi-VN" dirty="0"/>
              <a:t>/</a:t>
            </a:r>
            <a:r>
              <a:rPr lang="vi-VN" dirty="0" err="1"/>
              <a:t>test</a:t>
            </a:r>
            <a:endParaRPr lang="vi-VN" dirty="0"/>
          </a:p>
          <a:p>
            <a:pPr lvl="1"/>
            <a:r>
              <a:rPr lang="vi-VN" dirty="0" err="1"/>
              <a:t>Demo</a:t>
            </a:r>
            <a:r>
              <a:rPr lang="vi-VN" dirty="0"/>
              <a:t> bảo mật </a:t>
            </a:r>
            <a:r>
              <a:rPr lang="vi-VN" dirty="0" err="1"/>
              <a:t>cloud</a:t>
            </a:r>
            <a:r>
              <a:rPr lang="vi-VN" dirty="0"/>
              <a:t> đơn giản cho sinh viên</a:t>
            </a:r>
          </a:p>
          <a:p>
            <a:pPr lvl="1"/>
            <a:r>
              <a:rPr lang="vi-VN" dirty="0"/>
              <a:t>Bước đầu xây dựng CI/CD </a:t>
            </a:r>
            <a:r>
              <a:rPr lang="vi-VN" dirty="0" err="1"/>
              <a:t>security</a:t>
            </a:r>
            <a:r>
              <a:rPr lang="vi-VN" dirty="0"/>
              <a:t> </a:t>
            </a:r>
            <a:r>
              <a:rPr lang="vi-VN" dirty="0" err="1"/>
              <a:t>checker</a:t>
            </a:r>
            <a:endParaRPr lang="vi-VN" dirty="0"/>
          </a:p>
        </p:txBody>
      </p:sp>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en-US" dirty="0"/>
              <a:t>Architecture diagram of the solution</a:t>
            </a:r>
          </a:p>
        </p:txBody>
      </p:sp>
      <p:pic>
        <p:nvPicPr>
          <p:cNvPr id="1026" name="Picture 2" descr="Đã tạo hình ảnh">
            <a:extLst>
              <a:ext uri="{FF2B5EF4-FFF2-40B4-BE49-F238E27FC236}">
                <a16:creationId xmlns:a16="http://schemas.microsoft.com/office/drawing/2014/main" id="{1F51F70D-9F76-8ABD-F38C-2915EE7F5B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3572" y="1097280"/>
            <a:ext cx="5330952" cy="533095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5</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r>
              <a:rPr lang="en-US" dirty="0"/>
              <a:t>Include the link to the demo materials.</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normAutofit fontScale="92500" lnSpcReduction="20000"/>
          </a:bodyPr>
          <a:lstStyle/>
          <a:p>
            <a:r>
              <a:rPr lang="vi-VN" b="1" dirty="0"/>
              <a:t>Thử thách vượt qua:</a:t>
            </a:r>
          </a:p>
          <a:p>
            <a:pPr lvl="1"/>
            <a:r>
              <a:rPr lang="vi-VN" dirty="0"/>
              <a:t>Làm quen SDK boto3 &amp; API của AWS</a:t>
            </a:r>
          </a:p>
          <a:p>
            <a:pPr lvl="1"/>
            <a:r>
              <a:rPr lang="vi-VN" dirty="0"/>
              <a:t>Thiết lập </a:t>
            </a:r>
            <a:r>
              <a:rPr lang="vi-VN" dirty="0" err="1"/>
              <a:t>LocalStack</a:t>
            </a:r>
            <a:r>
              <a:rPr lang="vi-VN" dirty="0"/>
              <a:t> và sửa </a:t>
            </a:r>
            <a:r>
              <a:rPr lang="vi-VN" dirty="0" err="1"/>
              <a:t>code</a:t>
            </a:r>
            <a:r>
              <a:rPr lang="vi-VN" dirty="0"/>
              <a:t> để kết nối đúng </a:t>
            </a:r>
            <a:r>
              <a:rPr lang="vi-VN" dirty="0" err="1"/>
              <a:t>endpoint</a:t>
            </a:r>
            <a:r>
              <a:rPr lang="vi-VN" dirty="0"/>
              <a:t> giả lập</a:t>
            </a:r>
          </a:p>
          <a:p>
            <a:pPr lvl="1"/>
            <a:r>
              <a:rPr lang="vi-VN" dirty="0"/>
              <a:t>Truy vấn và phân tích cấu trúc dữ liệu trả về từ các dịch vụ AWS</a:t>
            </a:r>
          </a:p>
          <a:p>
            <a:r>
              <a:rPr lang="en-US" b="1" dirty="0"/>
              <a:t>🛠️ </a:t>
            </a:r>
            <a:r>
              <a:rPr lang="vi-VN" b="1" dirty="0"/>
              <a:t>Kỹ năng học được:</a:t>
            </a:r>
          </a:p>
          <a:p>
            <a:pPr lvl="1"/>
            <a:r>
              <a:rPr lang="vi-VN" dirty="0"/>
              <a:t>Giao tiếp với AWS API qua </a:t>
            </a:r>
            <a:r>
              <a:rPr lang="vi-VN" dirty="0" err="1"/>
              <a:t>Python</a:t>
            </a:r>
            <a:endParaRPr lang="vi-VN" dirty="0"/>
          </a:p>
          <a:p>
            <a:pPr lvl="1"/>
            <a:r>
              <a:rPr lang="vi-VN" dirty="0"/>
              <a:t>Tổ chức </a:t>
            </a:r>
            <a:r>
              <a:rPr lang="vi-VN" dirty="0" err="1"/>
              <a:t>project</a:t>
            </a:r>
            <a:r>
              <a:rPr lang="vi-VN" dirty="0"/>
              <a:t> theo mô-đun kiểm tra</a:t>
            </a:r>
          </a:p>
          <a:p>
            <a:pPr lvl="1"/>
            <a:r>
              <a:rPr lang="vi-VN" dirty="0"/>
              <a:t>Xây dựng </a:t>
            </a:r>
            <a:r>
              <a:rPr lang="vi-VN" dirty="0" err="1"/>
              <a:t>web</a:t>
            </a:r>
            <a:r>
              <a:rPr lang="vi-VN" dirty="0"/>
              <a:t> UI đơn giản với </a:t>
            </a:r>
            <a:r>
              <a:rPr lang="vi-VN" dirty="0" err="1"/>
              <a:t>Flask</a:t>
            </a:r>
            <a:endParaRPr lang="vi-VN" dirty="0"/>
          </a:p>
          <a:p>
            <a:r>
              <a:rPr lang="en-US" b="1" dirty="0"/>
              <a:t> </a:t>
            </a:r>
            <a:r>
              <a:rPr lang="vi-VN" b="1" dirty="0"/>
              <a:t>Tài nguyên hữu ích:</a:t>
            </a:r>
          </a:p>
          <a:p>
            <a:pPr lvl="1"/>
            <a:r>
              <a:rPr lang="vi-VN" dirty="0"/>
              <a:t>Boto3 </a:t>
            </a:r>
            <a:r>
              <a:rPr lang="vi-VN" dirty="0" err="1"/>
              <a:t>Docs</a:t>
            </a:r>
            <a:endParaRPr lang="vi-VN" dirty="0"/>
          </a:p>
          <a:p>
            <a:pPr lvl="1"/>
            <a:r>
              <a:rPr lang="vi-VN" dirty="0" err="1"/>
              <a:t>LocalStack</a:t>
            </a:r>
            <a:r>
              <a:rPr lang="vi-VN" dirty="0"/>
              <a:t> </a:t>
            </a:r>
            <a:r>
              <a:rPr lang="vi-VN" dirty="0" err="1"/>
              <a:t>Docs</a:t>
            </a:r>
            <a:endParaRPr lang="vi-VN" dirty="0"/>
          </a:p>
          <a:p>
            <a:pPr lvl="1"/>
            <a:r>
              <a:rPr lang="vi-VN" dirty="0" err="1"/>
              <a:t>ChatGPT</a:t>
            </a:r>
            <a:r>
              <a:rPr lang="vi-VN" dirty="0"/>
              <a:t> hỗ trợ phát triển, chỉnh lỗi và viết báo cáo</a:t>
            </a:r>
          </a:p>
        </p:txBody>
      </p:sp>
    </p:spTree>
    <p:extLst>
      <p:ext uri="{BB962C8B-B14F-4D97-AF65-F5344CB8AC3E}">
        <p14:creationId xmlns:p14="http://schemas.microsoft.com/office/powerpoint/2010/main" val="158084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10616</TotalTime>
  <Words>1187</Words>
  <Application>Microsoft Office PowerPoint</Application>
  <PresentationFormat>Màn hình rộng</PresentationFormat>
  <Paragraphs>96</Paragraphs>
  <Slides>7</Slides>
  <Notes>7</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7</vt:i4>
      </vt:variant>
    </vt:vector>
  </HeadingPairs>
  <TitlesOfParts>
    <vt:vector size="14" baseType="lpstr">
      <vt:lpstr>Amazon Ember display</vt:lpstr>
      <vt:lpstr>Amazon Ember display</vt:lpstr>
      <vt:lpstr>Amazon Ember Display Heavy</vt:lpstr>
      <vt:lpstr>Arial</vt:lpstr>
      <vt:lpstr>Calibri</vt:lpstr>
      <vt:lpstr>Lucida Console</vt:lpstr>
      <vt:lpstr>OneBrand EVO (2022-Q4) ColorSet 3</vt:lpstr>
      <vt:lpstr>Academy Lab Projects – Showcase</vt:lpstr>
      <vt:lpstr>Business scenario overview</vt:lpstr>
      <vt:lpstr>Solution overview</vt:lpstr>
      <vt:lpstr>Architecture diagram of the solution</vt:lpstr>
      <vt:lpstr>Demo</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Computer</cp:lastModifiedBy>
  <cp:revision>236</cp:revision>
  <dcterms:created xsi:type="dcterms:W3CDTF">2022-11-09T17:00:30Z</dcterms:created>
  <dcterms:modified xsi:type="dcterms:W3CDTF">2025-06-21T13:10:05Z</dcterms:modified>
</cp:coreProperties>
</file>